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715000" cx="9144000"/>
  <p:notesSz cx="6858000" cy="9144000"/>
  <p:embeddedFontLst>
    <p:embeddedFont>
      <p:font typeface="PT Sans Narrow"/>
      <p:regular r:id="rId26"/>
      <p:bold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Narrow-regular.fntdata"/><Relationship Id="rId25" Type="http://schemas.openxmlformats.org/officeDocument/2006/relationships/slide" Target="slides/slide20.xml"/><Relationship Id="rId28" Type="http://schemas.openxmlformats.org/officeDocument/2006/relationships/font" Target="fonts/OpenSans-regular.fntdata"/><Relationship Id="rId27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02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68602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c18d25efa_3_1:notes"/>
          <p:cNvSpPr/>
          <p:nvPr>
            <p:ph idx="2" type="sldImg"/>
          </p:nvPr>
        </p:nvSpPr>
        <p:spPr>
          <a:xfrm>
            <a:off x="68602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c18d25efa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c18d25efa_3_38:notes"/>
          <p:cNvSpPr/>
          <p:nvPr>
            <p:ph idx="2" type="sldImg"/>
          </p:nvPr>
        </p:nvSpPr>
        <p:spPr>
          <a:xfrm>
            <a:off x="68602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c18d25efa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c18d25efa_3_16:notes"/>
          <p:cNvSpPr/>
          <p:nvPr>
            <p:ph idx="2" type="sldImg"/>
          </p:nvPr>
        </p:nvSpPr>
        <p:spPr>
          <a:xfrm>
            <a:off x="68602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c18d25efa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c18d25efa_3_11:notes"/>
          <p:cNvSpPr/>
          <p:nvPr>
            <p:ph idx="2" type="sldImg"/>
          </p:nvPr>
        </p:nvSpPr>
        <p:spPr>
          <a:xfrm>
            <a:off x="68602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c18d25efa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c18d25efa_3_6:notes"/>
          <p:cNvSpPr/>
          <p:nvPr>
            <p:ph idx="2" type="sldImg"/>
          </p:nvPr>
        </p:nvSpPr>
        <p:spPr>
          <a:xfrm>
            <a:off x="68602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c18d25efa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c18d25efa_3_29:notes"/>
          <p:cNvSpPr/>
          <p:nvPr>
            <p:ph idx="2" type="sldImg"/>
          </p:nvPr>
        </p:nvSpPr>
        <p:spPr>
          <a:xfrm>
            <a:off x="68602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c18d25efa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c18d25efa_2_7:notes"/>
          <p:cNvSpPr/>
          <p:nvPr>
            <p:ph idx="2" type="sldImg"/>
          </p:nvPr>
        </p:nvSpPr>
        <p:spPr>
          <a:xfrm>
            <a:off x="68602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c18d25efa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c18d25efa_2_16:notes"/>
          <p:cNvSpPr/>
          <p:nvPr>
            <p:ph idx="2" type="sldImg"/>
          </p:nvPr>
        </p:nvSpPr>
        <p:spPr>
          <a:xfrm>
            <a:off x="68602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c18d25efa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c18d25efa_2_22:notes"/>
          <p:cNvSpPr/>
          <p:nvPr>
            <p:ph idx="2" type="sldImg"/>
          </p:nvPr>
        </p:nvSpPr>
        <p:spPr>
          <a:xfrm>
            <a:off x="68602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c18d25efa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c18d25efa_2_27:notes"/>
          <p:cNvSpPr/>
          <p:nvPr>
            <p:ph idx="2" type="sldImg"/>
          </p:nvPr>
        </p:nvSpPr>
        <p:spPr>
          <a:xfrm>
            <a:off x="68602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c18d25efa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c18d25efa_2_65:notes"/>
          <p:cNvSpPr/>
          <p:nvPr>
            <p:ph idx="2" type="sldImg"/>
          </p:nvPr>
        </p:nvSpPr>
        <p:spPr>
          <a:xfrm>
            <a:off x="68602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c18d25efa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c18d25efa_2_43:notes"/>
          <p:cNvSpPr/>
          <p:nvPr>
            <p:ph idx="2" type="sldImg"/>
          </p:nvPr>
        </p:nvSpPr>
        <p:spPr>
          <a:xfrm>
            <a:off x="68602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c18d25efa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c18d25efa_2_0:notes"/>
          <p:cNvSpPr/>
          <p:nvPr>
            <p:ph idx="2" type="sldImg"/>
          </p:nvPr>
        </p:nvSpPr>
        <p:spPr>
          <a:xfrm>
            <a:off x="68602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c18d25ef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c18d25efa_4_6:notes"/>
          <p:cNvSpPr/>
          <p:nvPr>
            <p:ph idx="2" type="sldImg"/>
          </p:nvPr>
        </p:nvSpPr>
        <p:spPr>
          <a:xfrm>
            <a:off x="68602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c18d25efa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c18d25efa_4_2:notes"/>
          <p:cNvSpPr/>
          <p:nvPr>
            <p:ph idx="2" type="sldImg"/>
          </p:nvPr>
        </p:nvSpPr>
        <p:spPr>
          <a:xfrm>
            <a:off x="68602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c18d25efa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c18d25efa_0_0:notes"/>
          <p:cNvSpPr/>
          <p:nvPr>
            <p:ph idx="2" type="sldImg"/>
          </p:nvPr>
        </p:nvSpPr>
        <p:spPr>
          <a:xfrm>
            <a:off x="68602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c18d25e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c18d25efa_0_6:notes"/>
          <p:cNvSpPr/>
          <p:nvPr>
            <p:ph idx="2" type="sldImg"/>
          </p:nvPr>
        </p:nvSpPr>
        <p:spPr>
          <a:xfrm>
            <a:off x="68602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c18d25ef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c18d25efa_0_12:notes"/>
          <p:cNvSpPr/>
          <p:nvPr>
            <p:ph idx="2" type="sldImg"/>
          </p:nvPr>
        </p:nvSpPr>
        <p:spPr>
          <a:xfrm>
            <a:off x="68602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c18d25ef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c18d25efa_0_18:notes"/>
          <p:cNvSpPr/>
          <p:nvPr>
            <p:ph idx="2" type="sldImg"/>
          </p:nvPr>
        </p:nvSpPr>
        <p:spPr>
          <a:xfrm>
            <a:off x="686022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c18d25ef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529875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50916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135572"/>
            <a:ext cx="7136668" cy="169332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4410067"/>
            <a:ext cx="7136668" cy="169332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946405"/>
            <a:ext cx="7136700" cy="113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3166710"/>
            <a:ext cx="48705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606333"/>
            <a:ext cx="9144000" cy="10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449833"/>
            <a:ext cx="8520600" cy="17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3328500"/>
            <a:ext cx="85206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857667"/>
            <a:ext cx="9144000" cy="28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905333"/>
            <a:ext cx="8571300" cy="10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606333"/>
            <a:ext cx="9144000" cy="10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94472"/>
            <a:ext cx="8520600" cy="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407028"/>
            <a:ext cx="8520600" cy="3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94472"/>
            <a:ext cx="8520600" cy="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406861"/>
            <a:ext cx="3999900" cy="3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406861"/>
            <a:ext cx="3999900" cy="3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94472"/>
            <a:ext cx="8520600" cy="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84833"/>
            <a:ext cx="5613600" cy="45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715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995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155194"/>
            <a:ext cx="4045200" cy="18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3029861"/>
            <a:ext cx="40452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804667"/>
            <a:ext cx="3837000" cy="4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700806"/>
            <a:ext cx="59988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6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07028"/>
            <a:ext cx="85206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 b="87294" l="0" r="0" t="0"/>
          <a:stretch/>
        </p:blipFill>
        <p:spPr>
          <a:xfrm>
            <a:off x="0" y="2012500"/>
            <a:ext cx="9144001" cy="154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0"/>
            <a:ext cx="5715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 rotWithShape="1">
          <a:blip r:embed="rId3">
            <a:alphaModFix/>
          </a:blip>
          <a:srcRect b="8286" l="5587" r="51501" t="17457"/>
          <a:stretch/>
        </p:blipFill>
        <p:spPr>
          <a:xfrm>
            <a:off x="1445750" y="0"/>
            <a:ext cx="5871547" cy="57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702" y="438175"/>
            <a:ext cx="74686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 txBox="1"/>
          <p:nvPr/>
        </p:nvSpPr>
        <p:spPr>
          <a:xfrm>
            <a:off x="1035850" y="5048275"/>
            <a:ext cx="46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7 C Protein Phylogeny</a:t>
            </a:r>
            <a:endParaRPr/>
          </a:p>
        </p:txBody>
      </p:sp>
      <p:sp>
        <p:nvSpPr>
          <p:cNvPr id="125" name="Google Shape;125;p24"/>
          <p:cNvSpPr/>
          <p:nvPr/>
        </p:nvSpPr>
        <p:spPr>
          <a:xfrm>
            <a:off x="3500425" y="438175"/>
            <a:ext cx="1583700" cy="233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/>
        </p:nvSpPr>
        <p:spPr>
          <a:xfrm>
            <a:off x="1416850" y="5245725"/>
            <a:ext cx="46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8 C Protein Zoomed in Phylogeny</a:t>
            </a:r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850" y="116650"/>
            <a:ext cx="5982675" cy="52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200" y="152400"/>
            <a:ext cx="5709649" cy="53006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1893100" y="5314800"/>
            <a:ext cx="46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9 E Protein Zoomed in Phylogeny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275" y="152400"/>
            <a:ext cx="5104851" cy="53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/>
        </p:nvSpPr>
        <p:spPr>
          <a:xfrm>
            <a:off x="1893100" y="5314800"/>
            <a:ext cx="46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10 prM Protein Zoomed in Phylogeny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00" y="494472"/>
            <a:ext cx="8520600" cy="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311700" y="1407028"/>
            <a:ext cx="8520600" cy="3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 rotWithShape="1">
          <a:blip r:embed="rId3">
            <a:alphaModFix/>
          </a:blip>
          <a:srcRect b="12929" l="48752" r="12558" t="17296"/>
          <a:stretch/>
        </p:blipFill>
        <p:spPr>
          <a:xfrm>
            <a:off x="1833550" y="0"/>
            <a:ext cx="5633736" cy="57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494472"/>
            <a:ext cx="8520600" cy="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Fig 11. C Protein Alignment  </a:t>
            </a:r>
            <a:endParaRPr sz="3000"/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311700" y="1407028"/>
            <a:ext cx="8520600" cy="3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b="13293" l="14605" r="37554" t="42113"/>
          <a:stretch/>
        </p:blipFill>
        <p:spPr>
          <a:xfrm>
            <a:off x="311700" y="1207625"/>
            <a:ext cx="8596800" cy="45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94472"/>
            <a:ext cx="8520600" cy="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Fig 12. E Protein Alignment</a:t>
            </a:r>
            <a:endParaRPr sz="3000"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311700" y="1407028"/>
            <a:ext cx="8520600" cy="3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 rotWithShape="1">
          <a:blip r:embed="rId3">
            <a:alphaModFix/>
          </a:blip>
          <a:srcRect b="27478" l="15710" r="36941" t="27849"/>
          <a:stretch/>
        </p:blipFill>
        <p:spPr>
          <a:xfrm>
            <a:off x="235500" y="1130775"/>
            <a:ext cx="8637874" cy="45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494472"/>
            <a:ext cx="8520600" cy="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Fig 13. prM protein Alignment</a:t>
            </a:r>
            <a:endParaRPr sz="3000"/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311700" y="1407028"/>
            <a:ext cx="8520600" cy="3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 b="27181" l="15622" r="36571" t="28506"/>
          <a:stretch/>
        </p:blipFill>
        <p:spPr>
          <a:xfrm>
            <a:off x="155850" y="1130775"/>
            <a:ext cx="8832302" cy="4605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425" y="152400"/>
            <a:ext cx="4059138" cy="5410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425" y="152400"/>
            <a:ext cx="4059138" cy="5410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0925"/>
            <a:ext cx="9144001" cy="3904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150" y="152400"/>
            <a:ext cx="5767702" cy="5410199"/>
          </a:xfrm>
          <a:prstGeom prst="rect">
            <a:avLst/>
          </a:prstGeom>
          <a:noFill/>
          <a:ln cap="flat" cmpd="sng" w="2857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613" y="928813"/>
            <a:ext cx="5940775" cy="3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568" y="0"/>
            <a:ext cx="6536863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844" y="0"/>
            <a:ext cx="5660312" cy="57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284" y="0"/>
            <a:ext cx="5667432" cy="57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94472"/>
            <a:ext cx="8520600" cy="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407028"/>
            <a:ext cx="8520600" cy="3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0"/>
            <a:ext cx="85206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